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f8f4639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f8f4639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be4334ca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be4334ca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bf676130b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bf676130b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bf676130bb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bf676130bb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bf676130bb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bf676130bb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b6ad0400d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b6ad0400d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bf676130bb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bf676130bb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0efa4d787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0efa4d78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b6ad0400d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b6ad0400d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3821b64b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3821b64b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b6ad0400d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b6ad0400d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eae9a1700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eae9a1700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b6ad0400d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b6ad0400d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Screenshot 2026-01-27 10285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100" y="412138"/>
            <a:ext cx="8839197" cy="4319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Screenshot 2026-01-26 16411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473" y="152400"/>
            <a:ext cx="4123524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 title="Screenshot 2026-01-26 21335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52400"/>
            <a:ext cx="4123526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/>
        </p:nvSpPr>
        <p:spPr>
          <a:xfrm>
            <a:off x="851525" y="320000"/>
            <a:ext cx="71052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 of Florida Supreme Court, Rules of Practice &amp; Procedure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https://sg.ufl.edu/wp-content/uploads/2024/02/Supreme-Court-Rules-of-Practice-2.26.24.pdf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6" name="Google Shape;66;p15" title="Screenshot 2026-01-26 21123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575" y="1437622"/>
            <a:ext cx="8134350" cy="31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 title="Screenshot 2026-01-26 22325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888" y="152400"/>
            <a:ext cx="4530213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 title="Screenshot 2026-01-26 22372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2500" y="152400"/>
            <a:ext cx="543898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 title="Screenshot 2026-01-12 21563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9325" y="152400"/>
            <a:ext cx="52853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 title="Screenshot 2026-01-26 22431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0013" y="192200"/>
            <a:ext cx="428398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/>
        </p:nvSpPr>
        <p:spPr>
          <a:xfrm>
            <a:off x="498975" y="356150"/>
            <a:ext cx="7638300" cy="7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48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STARE DECISIS</a:t>
            </a:r>
            <a:endParaRPr b="1" i="1" sz="4800" u="sng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2" name="Google Shape;92;p20" title="Screenshot 2026-01-12 2200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325" y="1195425"/>
            <a:ext cx="7647599" cy="3768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 title="Screenshot 2026-01-17 16243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87263"/>
            <a:ext cx="8839200" cy="3968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 title="Screenshot 2026-01-17 16280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1450"/>
            <a:ext cx="8839201" cy="2583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2" title="Screenshot 2026-01-17 16284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600" y="3024175"/>
            <a:ext cx="8839199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3" title="Screenshot 2026-01-17 16312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9588" y="152400"/>
            <a:ext cx="51248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4" title="Screenshot 2026-01-17 16264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263" y="152400"/>
            <a:ext cx="689148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5" title="Ma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0425" y="107200"/>
            <a:ext cx="693820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6" title="Screenshot 2026-01-17 16333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9800"/>
            <a:ext cx="8839201" cy="212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